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6" r:id="rId11"/>
    <p:sldId id="264" r:id="rId12"/>
    <p:sldId id="268" r:id="rId13"/>
    <p:sldId id="277" r:id="rId14"/>
    <p:sldId id="288" r:id="rId15"/>
    <p:sldId id="282" r:id="rId16"/>
    <p:sldId id="283" r:id="rId17"/>
    <p:sldId id="284" r:id="rId18"/>
    <p:sldId id="285" r:id="rId19"/>
    <p:sldId id="265" r:id="rId20"/>
    <p:sldId id="267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8" r:id="rId29"/>
    <p:sldId id="279" r:id="rId30"/>
    <p:sldId id="280" r:id="rId31"/>
    <p:sldId id="281" r:id="rId32"/>
    <p:sldId id="289" r:id="rId33"/>
    <p:sldId id="286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5"/>
    <p:restoredTop sz="86847"/>
  </p:normalViewPr>
  <p:slideViewPr>
    <p:cSldViewPr snapToGrid="0">
      <p:cViewPr>
        <p:scale>
          <a:sx n="150" d="100"/>
          <a:sy n="150" d="100"/>
        </p:scale>
        <p:origin x="976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8/2/24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facundolucianna@gmail.com" TargetMode="External"/><Relationship Id="rId2" Type="http://schemas.openxmlformats.org/officeDocument/2006/relationships/hyperlink" Target="https://github.com/FIUBA-Posgrado-Inteligencia-Artificial/aprendizaje_maquina_I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iza.ag@gmail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 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21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22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2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Servidor en </a:t>
            </a:r>
            <a:r>
              <a:rPr lang="es-ES_tradnl" sz="2000" dirty="0" err="1"/>
              <a:t>Discord</a:t>
            </a:r>
            <a:r>
              <a:rPr lang="es-ES_tradnl" sz="2000" dirty="0"/>
              <a:t>: </a:t>
            </a:r>
          </a:p>
          <a:p>
            <a:pPr lvl="1"/>
            <a:r>
              <a:rPr lang="es-ES_tradnl" sz="2000" dirty="0"/>
              <a:t>Correo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s-ES_tradnl" sz="1800" dirty="0">
                <a:hlinkClick r:id="rId3"/>
              </a:rPr>
              <a:t>facundolucianna@gmail.com</a:t>
            </a:r>
            <a:endParaRPr lang="es-ES_tradnl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 err="1">
                <a:hlinkClick r:id="rId4"/>
              </a:rPr>
              <a:t>piza.ag@gmail.co</a:t>
            </a:r>
            <a:r>
              <a:rPr lang="es-ES_tradnl" sz="1800" dirty="0" err="1">
                <a:hlinkClick r:id="rId4"/>
              </a:rPr>
              <a:t>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34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Trabajos prácticos a implementar y entregar 7 días posteriores del final de la cursada.</a:t>
            </a:r>
          </a:p>
          <a:p>
            <a:r>
              <a:rPr lang="es-ES_tradnl" sz="2400" dirty="0"/>
              <a:t>Implementación de puesta de producción del modelo implementado en Aprendizaje de Maquina I.</a:t>
            </a:r>
          </a:p>
          <a:p>
            <a:r>
              <a:rPr lang="es-ES_tradnl" sz="2400" dirty="0"/>
              <a:t>La entrega consiste en un repositorio en </a:t>
            </a:r>
            <a:r>
              <a:rPr lang="es-ES_tradnl" sz="2400" dirty="0" err="1"/>
              <a:t>Github</a:t>
            </a:r>
            <a:r>
              <a:rPr lang="es-ES_tradnl" sz="2400" dirty="0"/>
              <a:t> o </a:t>
            </a:r>
            <a:r>
              <a:rPr lang="es-ES_tradnl" sz="2400" dirty="0" err="1"/>
              <a:t>Gitlab</a:t>
            </a:r>
            <a:r>
              <a:rPr lang="es-ES_tradnl" sz="2400" dirty="0"/>
              <a:t> con la implementación y documentación.</a:t>
            </a:r>
          </a:p>
          <a:p>
            <a:r>
              <a:rPr lang="es-ES_tradnl" sz="2400" dirty="0"/>
              <a:t>Criterio de evaluación: https://github.com/FIUBA-Posgrado-Inteligencia-Artificial/aprendizaje_maquina_II/blob/</a:t>
            </a:r>
            <a:r>
              <a:rPr lang="es-ES_tradnl" sz="2400" dirty="0" err="1"/>
              <a:t>main</a:t>
            </a:r>
            <a:r>
              <a:rPr lang="es-ES_tradnl" sz="2400" dirty="0"/>
              <a:t>/</a:t>
            </a:r>
            <a:r>
              <a:rPr lang="es-ES_tradnl" sz="2400" dirty="0" err="1"/>
              <a:t>CriteriosAprobacion.md</a:t>
            </a:r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/>
              <a:t>La estructura a implementar tendrá la siguiente forma: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_tradnl" sz="2200"/>
              <a:t>La estructura a implementar tendrá la siguiente forma: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6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D6A7-053F-55B7-5AA4-1ACDB003E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La estructura a implementar tendrá la siguiente forma: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La estructura a implementar tendrá la siguiente forma: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3066</TotalTime>
  <Words>2988</Words>
  <Application>Microsoft Macintosh PowerPoint</Application>
  <PresentationFormat>Widescreen</PresentationFormat>
  <Paragraphs>338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Herramientas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19</cp:revision>
  <dcterms:created xsi:type="dcterms:W3CDTF">2024-02-08T17:40:43Z</dcterms:created>
  <dcterms:modified xsi:type="dcterms:W3CDTF">2024-02-10T20:47:33Z</dcterms:modified>
</cp:coreProperties>
</file>